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695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170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315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6889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89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19F1-1000-4E61-9B59-5D2FD7FC7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92AE1-5752-D929-BF56-A5DC7A201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58405-1B37-685B-5E33-BA5E75D5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919D-CB64-403A-92C7-EB21034C31AA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2115F-0928-5E5D-33DE-83E9F541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3B047-E5B5-A60C-5946-DBA99B6F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ACF9-F159-4769-BF49-DB6C028F8E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4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46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310C7E-8BC4-52C6-63FF-3D6A9724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16"/>
            <a:ext cx="12192000" cy="438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31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21EA9-28A1-0F0C-C2C6-65E359E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143"/>
            <a:ext cx="12192000" cy="483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7FA41-2D60-5997-98BE-29E52557E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14"/>
            <a:ext cx="12192000" cy="629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D5BDA-F029-31A9-CD05-BFB79763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767"/>
            <a:ext cx="12192000" cy="58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7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65DD0-00E2-93B1-CF3E-C192DD8F6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587"/>
            <a:ext cx="12192000" cy="62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F4652A-91B8-C53B-0B9C-606807A8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4699"/>
            <a:ext cx="12192000" cy="43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1E05D-DED4-493A-7AD7-16918B59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33"/>
            <a:ext cx="12192000" cy="58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7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12FE6-049D-08B2-A105-88B0E7C5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962"/>
            <a:ext cx="12192000" cy="48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60572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2025-03-11T09:41:21Z</dcterms:created>
  <dcterms:modified xsi:type="dcterms:W3CDTF">2025-03-11T09:49:37Z</dcterms:modified>
</cp:coreProperties>
</file>